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45B9-4D73-4CEB-A2DC-A3F41EB821CF}" type="datetimeFigureOut">
              <a:rPr lang="ru-RU" smtClean="0"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F9416-2B76-42C7-9B99-1D78E0A38A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я\Desktop\08.jpg"/>
          <p:cNvPicPr>
            <a:picLocks noChangeAspect="1" noChangeArrowheads="1"/>
          </p:cNvPicPr>
          <p:nvPr/>
        </p:nvPicPr>
        <p:blipFill>
          <a:blip r:embed="rId2"/>
          <a:srcRect l="22216"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357298"/>
            <a:ext cx="7772400" cy="2786081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Monotype Corsiva" pitchFamily="66" charset="0"/>
              </a:rPr>
              <a:t> </a:t>
            </a: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«Современные тенденции</a:t>
            </a:r>
            <a:b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     в сфере воспитания</a:t>
            </a: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          школьников»</a:t>
            </a:r>
            <a:endParaRPr lang="ru-RU" sz="6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14480" y="0"/>
            <a:ext cx="640080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Управление образования Исполнительного комитета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муниципального образования города Казани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43600" y="4357694"/>
            <a:ext cx="3600400" cy="16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</a:t>
            </a:r>
          </a:p>
          <a:p>
            <a:pPr algn="r">
              <a:lnSpc>
                <a:spcPct val="15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образования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Э.Ф.Тахавиева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ida\Desktop\fon-dlya-prezentacii-vesna-03s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/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-33820" y="28228"/>
            <a:ext cx="9247331" cy="679125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55451" y="28228"/>
            <a:ext cx="8856984" cy="8640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858" y="116632"/>
            <a:ext cx="8640638" cy="64807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    </a:t>
            </a: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>Нормативные документы</a:t>
            </a:r>
            <a:endParaRPr lang="ru-RU" sz="49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5" name="Picture 5" descr="C:\Users\Мария\Desktop\sprjazhenie-glagolov-v-nemetskom-ja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4544" y="-57844"/>
            <a:ext cx="1944216" cy="211192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TextBox 3"/>
          <p:cNvSpPr txBox="1"/>
          <p:nvPr/>
        </p:nvSpPr>
        <p:spPr>
          <a:xfrm>
            <a:off x="262955" y="825579"/>
            <a:ext cx="888104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государственной семейной политики в РФ на период до 2025 года</a:t>
            </a:r>
          </a:p>
          <a:p>
            <a:pPr marL="285750" lvl="0" indent="-285750" algn="r">
              <a:spcAft>
                <a:spcPts val="300"/>
              </a:spcAft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РФ от 25.08.2014 № 1618-р)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Стратегия развития воспитания в РФ на период до 2025 года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spcAft>
                <a:spcPts val="3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РФ от 29.05.2015 № 996-р)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развития дополнительного образования в РФ на период до 2020 года</a:t>
            </a:r>
          </a:p>
          <a:p>
            <a:pPr marL="285750" indent="-285750" algn="r">
              <a:spcAft>
                <a:spcPts val="3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РФ от 04.09.2014 № 1726-р)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Основы государственной молодежной политики в РФ на период до 2025 года </a:t>
            </a:r>
          </a:p>
          <a:p>
            <a:pPr algn="r">
              <a:spcAft>
                <a:spcPts val="3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РФ от 29.11.2014 № 2403-р)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Республиканская Стратегия действий в интересах детей на 2013- 2017 годы </a:t>
            </a:r>
          </a:p>
          <a:p>
            <a:pPr marL="285750" lvl="0" indent="-285750">
              <a:spcAft>
                <a:spcPts val="300"/>
              </a:spcAft>
            </a:pP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(Постановление КМ РТ от 11.02.2013 № 90)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патриотического воспитания детей и молодежи РТ </a:t>
            </a:r>
          </a:p>
          <a:p>
            <a:pPr marL="285750" lvl="0" indent="-285750">
              <a:spcAft>
                <a:spcPts val="300"/>
              </a:spcAft>
            </a:pP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(Постановление КМ РТ от 16.09.2014 № 666)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развития школьного физического образования в РТ</a:t>
            </a:r>
          </a:p>
          <a:p>
            <a:pPr marL="285750" lvl="0" indent="-285750" algn="ctr">
              <a:spcAft>
                <a:spcPts val="3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РТ от 23.03.2015 № 1810/15)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Концепция развития национального образования в РТ на 2015-2030 годы</a:t>
            </a:r>
          </a:p>
          <a:p>
            <a:pPr marL="285750" indent="-285750" algn="ctr">
              <a:spcAft>
                <a:spcPts val="30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(Приказ Министерства образования и науки РТ)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профилактики правонарушений и преступлений на 2016-2020 годы</a:t>
            </a:r>
          </a:p>
          <a:p>
            <a:pPr marL="285750" indent="-285750" algn="ctr">
              <a:spcAft>
                <a:spcPts val="300"/>
              </a:spcAft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(Постановление ИКМО г.Казани от 04.12.2015 № 4267)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Целевая программа «Повышение безопасности дорожного движения в г.Казани на 2015 год</a:t>
            </a:r>
          </a:p>
          <a:p>
            <a:pPr marL="285750" indent="-285750" algn="ctr">
              <a:spcAft>
                <a:spcPts val="300"/>
              </a:spcAft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(Постановление ИКМО г.Казани от 12.01.2015 № 40)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301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215</Words>
  <Application>Microsoft Office PowerPoint</Application>
  <PresentationFormat>Экран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«Современные тенденции      в сфере воспитания          школьников»</vt:lpstr>
      <vt:lpstr>    Нормативные документы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10</cp:revision>
  <dcterms:created xsi:type="dcterms:W3CDTF">2016-06-14T18:13:12Z</dcterms:created>
  <dcterms:modified xsi:type="dcterms:W3CDTF">2016-06-14T19:45:58Z</dcterms:modified>
</cp:coreProperties>
</file>